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318" r:id="rId3"/>
    <p:sldId id="257" r:id="rId4"/>
    <p:sldId id="258" r:id="rId5"/>
    <p:sldId id="261" r:id="rId6"/>
    <p:sldId id="260" r:id="rId7"/>
    <p:sldId id="259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-48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230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22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029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121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95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58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347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952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613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3866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0949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084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6577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6689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6394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2546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446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9E5FE51-84CA-43D3-B0D0-87AA635C6231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C11467-5F51-4B37-A13C-574ABDDC14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8222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dirty="0"/>
              <a:t>ӘУЕЖАЙ. ХАЛЫҚАРАЛЫҚ ӘУЕЖАЙЛАР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0051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мазмұны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Халықаралық әуежай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Әлемдегі ең алғашқы  әуежай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Әуеайлақ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кешені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Әуежай класы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Әлемдегі ең ірі әуежайлардың бірі Хитроу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Алматы халықаралық әуежайы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РФ халықаралық әуежайлары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Нұрсұлтан қаласындағы халықаралық әуежай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Әуежайдың конструктивті құрылысы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Әуежайды жобалаудың заманауи проблемалары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7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3012" y="337560"/>
            <a:ext cx="9905999" cy="167596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aéroport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-грек.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грекше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+ лат.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portus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гавань",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айлақ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")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кемелерін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орналастыруға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айлағы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аэровокзалы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аэровокзалдар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терминалдары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2473" y="1795954"/>
            <a:ext cx="7108000" cy="42663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98082" y="6150530"/>
            <a:ext cx="4155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Сурет</a:t>
            </a:r>
            <a:r>
              <a:rPr lang="ru-RU" dirty="0" smtClean="0"/>
              <a:t> 1 – </a:t>
            </a:r>
            <a:r>
              <a:rPr lang="ru-RU" dirty="0" err="1" smtClean="0"/>
              <a:t>Халықаралық</a:t>
            </a:r>
            <a:r>
              <a:rPr lang="ru-RU" dirty="0" smtClean="0"/>
              <a:t>  </a:t>
            </a:r>
            <a:r>
              <a:rPr lang="ru-RU" dirty="0" err="1" smtClean="0"/>
              <a:t>әуежай</a:t>
            </a:r>
            <a:r>
              <a:rPr lang="ru-RU" dirty="0" smtClean="0"/>
              <a:t> </a:t>
            </a:r>
            <a:r>
              <a:rPr lang="ru-RU" dirty="0" err="1" smtClean="0"/>
              <a:t>көрінісі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968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7516" y="162069"/>
            <a:ext cx="9905999" cy="16852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Әлемдегі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әуежайлардың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1919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ашылған</a:t>
            </a:r>
            <a:r>
              <a:rPr lang="ru-RU" dirty="0"/>
              <a:t> </a:t>
            </a:r>
            <a:r>
              <a:rPr lang="ru-RU" dirty="0" err="1"/>
              <a:t>Девау</a:t>
            </a:r>
            <a:r>
              <a:rPr lang="ru-RU" dirty="0"/>
              <a:t> </a:t>
            </a:r>
            <a:r>
              <a:rPr lang="ru-RU" dirty="0" err="1"/>
              <a:t>Каралаууц</a:t>
            </a:r>
            <a:r>
              <a:rPr lang="ru-RU" dirty="0"/>
              <a:t> </a:t>
            </a:r>
            <a:r>
              <a:rPr lang="ru-RU" dirty="0" err="1"/>
              <a:t>әуежайы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Гидроаэропорттар</a:t>
            </a:r>
            <a:r>
              <a:rPr lang="ru-RU" dirty="0"/>
              <a:t> </a:t>
            </a:r>
            <a:r>
              <a:rPr lang="ru-RU" dirty="0" err="1"/>
              <a:t>гидроұшақтарда</a:t>
            </a:r>
            <a:r>
              <a:rPr lang="ru-RU" dirty="0"/>
              <a:t> </a:t>
            </a:r>
            <a:r>
              <a:rPr lang="ru-RU" dirty="0" err="1"/>
              <a:t>авиатасымалдарды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бар.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әуежайларда</a:t>
            </a:r>
            <a:r>
              <a:rPr lang="ru-RU" dirty="0"/>
              <a:t> </a:t>
            </a:r>
            <a:r>
              <a:rPr lang="ru-RU" dirty="0" err="1"/>
              <a:t>ұшу-қону</a:t>
            </a:r>
            <a:r>
              <a:rPr lang="ru-RU" dirty="0"/>
              <a:t> </a:t>
            </a:r>
            <a:r>
              <a:rPr lang="ru-RU" dirty="0" err="1"/>
              <a:t>жолағы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—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функциясын</a:t>
            </a:r>
            <a:r>
              <a:rPr lang="ru-RU" dirty="0"/>
              <a:t> су </a:t>
            </a:r>
            <a:r>
              <a:rPr lang="ru-RU" dirty="0" err="1"/>
              <a:t>айдынының</a:t>
            </a:r>
            <a:r>
              <a:rPr lang="ru-RU" dirty="0"/>
              <a:t> су </a:t>
            </a:r>
            <a:r>
              <a:rPr lang="ru-RU" dirty="0" err="1"/>
              <a:t>беті</a:t>
            </a:r>
            <a:r>
              <a:rPr lang="ru-RU" dirty="0"/>
              <a:t> — </a:t>
            </a:r>
            <a:r>
              <a:rPr lang="ru-RU" dirty="0" err="1"/>
              <a:t>өзен</a:t>
            </a:r>
            <a:r>
              <a:rPr lang="ru-RU" dirty="0"/>
              <a:t>, </a:t>
            </a:r>
            <a:r>
              <a:rPr lang="ru-RU" dirty="0" err="1"/>
              <a:t>көл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акваториясы</a:t>
            </a:r>
            <a:r>
              <a:rPr lang="ru-RU" dirty="0"/>
              <a:t> </a:t>
            </a:r>
            <a:r>
              <a:rPr lang="ru-RU" dirty="0" err="1"/>
              <a:t>орындайды</a:t>
            </a:r>
            <a:r>
              <a:rPr lang="ru-RU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4450" y="1602942"/>
            <a:ext cx="6992129" cy="4566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42963" y="6271338"/>
            <a:ext cx="5295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Сурет</a:t>
            </a:r>
            <a:r>
              <a:rPr lang="ru-RU" dirty="0" smtClean="0"/>
              <a:t> 2 - </a:t>
            </a:r>
            <a:r>
              <a:rPr lang="ru-RU" dirty="0" err="1" smtClean="0"/>
              <a:t>Әлемдегі</a:t>
            </a:r>
            <a:r>
              <a:rPr lang="ru-RU" dirty="0" smtClean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 smtClean="0"/>
              <a:t>алғашқы</a:t>
            </a:r>
            <a:r>
              <a:rPr lang="ru-RU" dirty="0" smtClean="0"/>
              <a:t> </a:t>
            </a:r>
            <a:r>
              <a:rPr lang="ru-RU" dirty="0" err="1" smtClean="0"/>
              <a:t>әуежайлардың</a:t>
            </a:r>
            <a:r>
              <a:rPr lang="ru-RU" dirty="0" smtClean="0"/>
              <a:t> </a:t>
            </a:r>
            <a:r>
              <a:rPr lang="ru-RU" dirty="0" err="1" smtClean="0"/>
              <a:t>бірі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4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8504" y="0"/>
            <a:ext cx="9877569" cy="136885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орындайтын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кемелерін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Шекаралық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кедендік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5413" y="1258016"/>
            <a:ext cx="6584251" cy="44809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57802" y="5930836"/>
            <a:ext cx="502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Сурет</a:t>
            </a:r>
            <a:r>
              <a:rPr lang="ru-RU" dirty="0" smtClean="0"/>
              <a:t> 3 – </a:t>
            </a:r>
            <a:r>
              <a:rPr lang="ru-RU" dirty="0" err="1" smtClean="0"/>
              <a:t>Халықаралық</a:t>
            </a:r>
            <a:r>
              <a:rPr lang="ru-RU" dirty="0" smtClean="0"/>
              <a:t> </a:t>
            </a:r>
            <a:r>
              <a:rPr lang="ru-RU" dirty="0" err="1" smtClean="0"/>
              <a:t>дәрежелі</a:t>
            </a:r>
            <a:r>
              <a:rPr lang="ru-RU" dirty="0" smtClean="0"/>
              <a:t> АҚШ </a:t>
            </a:r>
            <a:r>
              <a:rPr lang="ru-RU" dirty="0" err="1" smtClean="0"/>
              <a:t>әуежайы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232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Әуеайлақ</a:t>
            </a:r>
            <a:r>
              <a:rPr lang="ru-RU" dirty="0"/>
              <a:t> - Аэродром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2056" y="1689486"/>
            <a:ext cx="10131425" cy="364913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әуеайлағы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ұшу-қону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жолақтарын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(ҰҚЖ)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рульдеу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(РЖ),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перронды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әуежайларда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орындарын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қозғалысын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қоймалары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әуе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қозғалысын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радиотехникалық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электрожарықтехникалық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метеорологиялық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штурмандық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Аэродромдар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шулы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ластанудың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0339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377" y="98043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ИКАО </a:t>
            </a:r>
            <a:r>
              <a:rPr lang="ru-RU" dirty="0" err="1"/>
              <a:t>әуеайлақтарының</a:t>
            </a:r>
            <a:r>
              <a:rPr lang="ru-RU" dirty="0"/>
              <a:t> </a:t>
            </a:r>
            <a:r>
              <a:rPr lang="ru-RU" dirty="0" err="1"/>
              <a:t>кодтық</a:t>
            </a:r>
            <a:r>
              <a:rPr lang="ru-RU" dirty="0"/>
              <a:t> </a:t>
            </a:r>
            <a:r>
              <a:rPr lang="ru-RU" dirty="0" err="1"/>
              <a:t>белгісі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0405" y="1062738"/>
            <a:ext cx="5138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*ИКАО - </a:t>
            </a:r>
            <a:r>
              <a:rPr lang="ru-RU" dirty="0" err="1" smtClean="0"/>
              <a:t>Халықаралық</a:t>
            </a:r>
            <a:r>
              <a:rPr lang="ru-RU" dirty="0" smtClean="0"/>
              <a:t> </a:t>
            </a:r>
            <a:r>
              <a:rPr lang="ru-RU" dirty="0" err="1" smtClean="0"/>
              <a:t>Азаматтық</a:t>
            </a:r>
            <a:r>
              <a:rPr lang="ru-RU" dirty="0" smtClean="0"/>
              <a:t> авиация </a:t>
            </a:r>
            <a:r>
              <a:rPr lang="ru-RU" dirty="0" err="1" smtClean="0"/>
              <a:t>ұйымы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9376" y="1432070"/>
            <a:ext cx="7200000" cy="4682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25673" y="6145055"/>
            <a:ext cx="5008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Сурет</a:t>
            </a:r>
            <a:r>
              <a:rPr lang="ru-RU" dirty="0" smtClean="0"/>
              <a:t> 4 - ИКАО </a:t>
            </a:r>
            <a:r>
              <a:rPr lang="ru-RU" dirty="0" err="1" smtClean="0"/>
              <a:t>әуеайлақтарының</a:t>
            </a:r>
            <a:r>
              <a:rPr lang="ru-RU" dirty="0" smtClean="0"/>
              <a:t> </a:t>
            </a:r>
            <a:r>
              <a:rPr lang="ru-RU" dirty="0" err="1" smtClean="0"/>
              <a:t>кодтық</a:t>
            </a:r>
            <a:r>
              <a:rPr lang="ru-RU" dirty="0" smtClean="0"/>
              <a:t> </a:t>
            </a:r>
            <a:r>
              <a:rPr lang="ru-RU" dirty="0" err="1" smtClean="0"/>
              <a:t>белгісі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2187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11564" y="8704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жүктемеге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кешені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311564" y="1412602"/>
            <a:ext cx="7924800" cy="4114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anose="020B0604020202020204" pitchFamily="34" charset="0"/>
              <a:buNone/>
            </a:pP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Аэровокзал </a:t>
            </a:r>
            <a:r>
              <a:rPr lang="ru-RU" sz="1800" b="1" u="sng" dirty="0" err="1" smtClean="0">
                <a:latin typeface="Times New Roman" pitchFamily="18" charset="0"/>
                <a:cs typeface="Times New Roman" pitchFamily="18" charset="0"/>
              </a:rPr>
              <a:t>кешені</a:t>
            </a:r>
            <a:endParaRPr lang="ru-RU" sz="1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Аэровокзалда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әуежай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аумағына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кірген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сәттен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ұшуға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трап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ұшаққа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сәттен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әуежайдан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кетуге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жолаушыларға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.: 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авиакомпаниялар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өкілдіктері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жолаушылар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тасымалын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жүк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шекаралық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иммиграциялық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кедендік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жолаушылардың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демалуын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тамақтануын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бос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уақытын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т. б.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кәсіпорындар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мейрамханалар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дәмханалар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кәдесыйлармен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нүктелері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дүкендер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т. б.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449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1503" y="414632"/>
            <a:ext cx="7706012" cy="610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383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5431" y="-117963"/>
            <a:ext cx="7882811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4706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46</TotalTime>
  <Words>400</Words>
  <Application>Microsoft Office PowerPoint</Application>
  <PresentationFormat>Произвольный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Небеса</vt:lpstr>
      <vt:lpstr>ӘУЕЖАЙ. ХАЛЫҚАРАЛЫҚ ӘУЕЖАЙЛАР</vt:lpstr>
      <vt:lpstr>мазмұны</vt:lpstr>
      <vt:lpstr>Слайд 3</vt:lpstr>
      <vt:lpstr>Слайд 4</vt:lpstr>
      <vt:lpstr>Слайд 5</vt:lpstr>
      <vt:lpstr>Әуеайлақ - Аэродром</vt:lpstr>
      <vt:lpstr>ИКАО әуеайлақтарының кодтық белгісі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ӘУЕЖАЙ. ХАЛЫҚАРАЛЫҚ ӘУЕЖАЙЛАР</dc:title>
  <dc:creator>Асем</dc:creator>
  <cp:lastModifiedBy>Админ</cp:lastModifiedBy>
  <cp:revision>13</cp:revision>
  <dcterms:created xsi:type="dcterms:W3CDTF">2020-03-02T07:11:17Z</dcterms:created>
  <dcterms:modified xsi:type="dcterms:W3CDTF">2021-01-23T16:44:12Z</dcterms:modified>
</cp:coreProperties>
</file>